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1"/>
  </p:notesMasterIdLst>
  <p:sldIdLst>
    <p:sldId id="256" r:id="rId2"/>
    <p:sldId id="272" r:id="rId3"/>
    <p:sldId id="274" r:id="rId4"/>
    <p:sldId id="275" r:id="rId5"/>
    <p:sldId id="277" r:id="rId6"/>
    <p:sldId id="261" r:id="rId7"/>
    <p:sldId id="268" r:id="rId8"/>
    <p:sldId id="290" r:id="rId9"/>
    <p:sldId id="291" r:id="rId10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425"/>
    <p:restoredTop sz="82459"/>
  </p:normalViewPr>
  <p:slideViewPr>
    <p:cSldViewPr snapToGrid="0">
      <p:cViewPr varScale="1">
        <p:scale>
          <a:sx n="125" d="100"/>
          <a:sy n="125" d="100"/>
        </p:scale>
        <p:origin x="1312" y="16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帶有條件的</a:t>
            </a:r>
            <a:r>
              <a:rPr lang="en-US" altLang="zh-CN" dirty="0" err="1"/>
              <a:t>dcgan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生成男生和女生</a:t>
            </a:r>
            <a:endParaRPr lang="en-US" altLang="zh-TW"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3155755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3155755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dirty="0"/>
              <a:t>透過加入</a:t>
            </a:r>
            <a:r>
              <a:rPr lang="en-US" altLang="zh-TW" dirty="0"/>
              <a:t>label</a:t>
            </a:r>
            <a:r>
              <a:rPr lang="zh-CN" altLang="en-US" dirty="0"/>
              <a:t>的方式來控制生成的圖像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以</a:t>
            </a:r>
            <a:r>
              <a:rPr lang="en-US" altLang="zh-CN" dirty="0"/>
              <a:t>y</a:t>
            </a:r>
            <a:r>
              <a:rPr lang="zh-CN" altLang="en-US" dirty="0"/>
              <a:t>為條件的生成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648731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3155755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3155755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一開始加入一個</a:t>
            </a:r>
            <a:r>
              <a:rPr lang="en-US" altLang="zh-CN" dirty="0"/>
              <a:t> one hot label  </a:t>
            </a:r>
            <a:r>
              <a:rPr lang="zh-CN" altLang="en-US" dirty="0"/>
              <a:t>大小為</a:t>
            </a:r>
            <a:r>
              <a:rPr lang="en-US" altLang="zh-CN" dirty="0"/>
              <a:t>2x1x1</a:t>
            </a:r>
            <a:r>
              <a:rPr lang="zh-TW" altLang="en-US" dirty="0"/>
              <a:t> 做完一次反捲機之後 把噪音跟</a:t>
            </a:r>
            <a:r>
              <a:rPr lang="en-US" altLang="zh-TW" dirty="0"/>
              <a:t>label</a:t>
            </a:r>
            <a:r>
              <a:rPr lang="zh-CN" altLang="en-US" dirty="0"/>
              <a:t>合併起來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接下來繼續做反捲機</a:t>
            </a:r>
            <a:r>
              <a:rPr lang="zh-TW" altLang="en-US" dirty="0"/>
              <a:t> 最後產生 </a:t>
            </a:r>
            <a:r>
              <a:rPr lang="en-US" altLang="zh-TW" dirty="0"/>
              <a:t>64x64</a:t>
            </a:r>
            <a:r>
              <a:rPr lang="zh-CN" altLang="en-US" dirty="0"/>
              <a:t>的假圖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75621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3155755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3155755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先將</a:t>
            </a:r>
            <a:r>
              <a:rPr lang="en-US" altLang="zh-CN" dirty="0"/>
              <a:t>64x64</a:t>
            </a:r>
            <a:r>
              <a:rPr lang="zh-CN" altLang="en-US" dirty="0"/>
              <a:t>的圖像和</a:t>
            </a:r>
            <a:r>
              <a:rPr lang="en-US" altLang="zh-CN" dirty="0"/>
              <a:t>label</a:t>
            </a:r>
            <a:r>
              <a:rPr lang="zh-TW" altLang="en-US" dirty="0"/>
              <a:t> </a:t>
            </a:r>
            <a:r>
              <a:rPr lang="zh-CN" altLang="en-US" dirty="0"/>
              <a:t>都先做一次捲機之後</a:t>
            </a:r>
            <a:r>
              <a:rPr lang="zh-TW" altLang="en-US" dirty="0"/>
              <a:t> 把他們合併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898923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831557557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Google Shape;76;g831557557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兩邊不平衡</a:t>
            </a:r>
            <a:r>
              <a:rPr lang="zh-TW" altLang="en-US" dirty="0"/>
              <a:t> 結果較差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000776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8315575570_0_10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8315575570_0_10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學習率不調降的話</a:t>
            </a:r>
            <a:r>
              <a:rPr lang="zh-TW" altLang="en-US" dirty="0"/>
              <a:t> 訓練到某一個時間點後他會開始退化 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dirty="0"/>
              <a:t>所以在訓練到一個不錯的階段後</a:t>
            </a:r>
            <a:r>
              <a:rPr lang="zh-TW" altLang="en-US" dirty="0"/>
              <a:t> 調低學習率 讓他去微調圖片就好</a:t>
            </a:r>
            <a:endParaRPr lang="en-US" altLang="zh-C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TW" dirty="0"/>
              <a:t>10epoch</a:t>
            </a:r>
          </a:p>
          <a:p>
            <a:r>
              <a:rPr kumimoji="1" lang="zh-TW" altLang="en-US" dirty="0"/>
              <a:t>從</a:t>
            </a:r>
            <a:r>
              <a:rPr kumimoji="1" lang="en-US" altLang="zh-TW" dirty="0"/>
              <a:t>loss</a:t>
            </a:r>
            <a:r>
              <a:rPr kumimoji="1" lang="zh-CN" altLang="en-US" dirty="0"/>
              <a:t>不太能看出訓練品質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071412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TW" altLang="en-US" dirty="0"/>
              <a:t>選了</a:t>
            </a:r>
            <a:r>
              <a:rPr kumimoji="1" lang="en-US" altLang="zh-TW" dirty="0"/>
              <a:t>10</a:t>
            </a:r>
            <a:r>
              <a:rPr kumimoji="1" lang="zh-CN" altLang="en-US" dirty="0"/>
              <a:t>個不同的</a:t>
            </a:r>
            <a:r>
              <a:rPr kumimoji="1" lang="en-US" altLang="zh-CN" dirty="0"/>
              <a:t>noise</a:t>
            </a:r>
            <a:r>
              <a:rPr kumimoji="1" lang="zh-TW" altLang="en-US" dirty="0"/>
              <a:t> </a:t>
            </a:r>
            <a:endParaRPr kumimoji="1" lang="en-US" altLang="zh-TW" dirty="0"/>
          </a:p>
          <a:p>
            <a:r>
              <a:rPr kumimoji="1" lang="zh-TW" altLang="en-US" dirty="0"/>
              <a:t>上面那排的</a:t>
            </a:r>
            <a:r>
              <a:rPr kumimoji="1" lang="en-US" altLang="zh-TW" dirty="0"/>
              <a:t>label</a:t>
            </a:r>
            <a:r>
              <a:rPr kumimoji="1" lang="zh-CN" altLang="en-US" dirty="0"/>
              <a:t>用男生</a:t>
            </a:r>
            <a:r>
              <a:rPr kumimoji="1" lang="zh-TW" altLang="en-US" dirty="0"/>
              <a:t> 下面那排用女生</a:t>
            </a:r>
            <a:endParaRPr kumimoji="1" lang="en-US" altLang="zh-TW" dirty="0"/>
          </a:p>
          <a:p>
            <a:r>
              <a:rPr kumimoji="1" lang="zh-TW" altLang="en-US" dirty="0"/>
              <a:t>可以觀察同一個</a:t>
            </a:r>
            <a:r>
              <a:rPr kumimoji="1" lang="en-US" altLang="zh-TW" dirty="0"/>
              <a:t>noise</a:t>
            </a:r>
            <a:r>
              <a:rPr kumimoji="1" lang="zh-CN" altLang="en-US" dirty="0"/>
              <a:t>給不同的</a:t>
            </a:r>
            <a:r>
              <a:rPr kumimoji="1" lang="en-US" altLang="zh-CN" dirty="0"/>
              <a:t>label</a:t>
            </a:r>
            <a:r>
              <a:rPr kumimoji="1" lang="zh-CN" altLang="en-US" dirty="0"/>
              <a:t>會有啥差別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572651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515323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">
  <p:cSld name="AUTOLAYOU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1294A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2" name="Google Shape;52;p13"/>
          <p:cNvPicPr preferRelativeResize="0"/>
          <p:nvPr/>
        </p:nvPicPr>
        <p:blipFill rotWithShape="1">
          <a:blip r:embed="rId2">
            <a:alphaModFix/>
          </a:blip>
          <a:srcRect l="38684"/>
          <a:stretch/>
        </p:blipFill>
        <p:spPr>
          <a:xfrm>
            <a:off x="2291" y="1007350"/>
            <a:ext cx="1272100" cy="3128806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自訂版面配置 1">
  <p:cSld name="AUTOLAYOUT_1"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Google Shape;57;p1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" y="-3"/>
            <a:ext cx="9144007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4"/>
          <p:cNvSpPr txBox="1">
            <a:spLocks noGrp="1"/>
          </p:cNvSpPr>
          <p:nvPr>
            <p:ph type="ctrTitle"/>
          </p:nvPr>
        </p:nvSpPr>
        <p:spPr>
          <a:xfrm>
            <a:off x="436825" y="849050"/>
            <a:ext cx="4065900" cy="1955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3600"/>
              <a:buNone/>
              <a:defRPr sz="36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1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1800"/>
              <a:buNone/>
              <a:defRPr sz="1800">
                <a:solidFill>
                  <a:srgbClr val="424242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 txBox="1">
            <a:spLocks noGrp="1"/>
          </p:cNvSpPr>
          <p:nvPr>
            <p:ph type="ctrTitle"/>
          </p:nvPr>
        </p:nvSpPr>
        <p:spPr>
          <a:xfrm>
            <a:off x="436825" y="849050"/>
            <a:ext cx="4300638" cy="195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/>
              <a:t>Conditional</a:t>
            </a:r>
            <a:br>
              <a:rPr lang="en-US" altLang="zh-TW" dirty="0"/>
            </a:br>
            <a:r>
              <a:rPr lang="en-US" altLang="zh-TW" dirty="0"/>
              <a:t>DCGAN</a:t>
            </a:r>
            <a:br>
              <a:rPr lang="en-US" altLang="zh-TW" dirty="0"/>
            </a:br>
            <a:endParaRPr dirty="0"/>
          </a:p>
        </p:txBody>
      </p:sp>
      <p:sp>
        <p:nvSpPr>
          <p:cNvPr id="73" name="Google Shape;73;p16"/>
          <p:cNvSpPr txBox="1">
            <a:spLocks noGrp="1"/>
          </p:cNvSpPr>
          <p:nvPr>
            <p:ph type="subTitle" idx="1"/>
          </p:nvPr>
        </p:nvSpPr>
        <p:spPr>
          <a:xfrm>
            <a:off x="436825" y="2974150"/>
            <a:ext cx="4065900" cy="55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" name="圖片 1">
            <a:extLst>
              <a:ext uri="{FF2B5EF4-FFF2-40B4-BE49-F238E27FC236}">
                <a16:creationId xmlns:a16="http://schemas.microsoft.com/office/drawing/2014/main" id="{9F587E0F-F15F-CB40-9C3B-53810F094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750" y="280521"/>
            <a:ext cx="5418251" cy="4582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37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189806" y="175459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CN" altLang="en-US" dirty="0"/>
              <a:t>生成網路</a:t>
            </a:r>
            <a:r>
              <a:rPr lang="zh-TW" altLang="en-US" dirty="0"/>
              <a:t> </a:t>
            </a:r>
            <a:r>
              <a:rPr lang="en-US" altLang="zh-TW" dirty="0"/>
              <a:t>Generator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10A7CCCB-8940-9E4D-807E-9FF23473A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628" y="1171459"/>
            <a:ext cx="8238744" cy="3573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7504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181955" y="52994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zh-TW" altLang="en-US" dirty="0"/>
              <a:t>辨別網路 </a:t>
            </a:r>
            <a:r>
              <a:rPr lang="en-US" altLang="zh-TW" dirty="0"/>
              <a:t>Discriminator</a:t>
            </a:r>
            <a:endParaRPr dirty="0"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AAFC62EB-25C6-D447-8612-164955A61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81955" y="947252"/>
            <a:ext cx="6378026" cy="4143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19993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7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Datasets</a:t>
            </a:r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" altLang="zh-TW" dirty="0"/>
              <a:t>Large-scale </a:t>
            </a:r>
            <a:r>
              <a:rPr lang="en" altLang="zh-TW" dirty="0" err="1"/>
              <a:t>CelebFaces</a:t>
            </a:r>
            <a:r>
              <a:rPr lang="en" altLang="zh-TW" dirty="0"/>
              <a:t> Attributes (</a:t>
            </a:r>
            <a:r>
              <a:rPr lang="en" altLang="zh-TW" dirty="0" err="1"/>
              <a:t>CelebA</a:t>
            </a:r>
            <a:r>
              <a:rPr lang="en" altLang="zh-TW" dirty="0"/>
              <a:t>)</a:t>
            </a:r>
            <a:endParaRPr lang="en-US" altLang="zh-TW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altLang="zh-TW" dirty="0"/>
              <a:t>84434</a:t>
            </a:r>
            <a:r>
              <a:rPr lang="zh-CN" altLang="en-US" dirty="0"/>
              <a:t>張</a:t>
            </a:r>
            <a:r>
              <a:rPr lang="zh-TW" altLang="en-US" dirty="0"/>
              <a:t> 男生人臉</a:t>
            </a:r>
            <a:endParaRPr lang="en-US" altLang="zh-CN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altLang="zh-TW" dirty="0"/>
              <a:t>84434</a:t>
            </a:r>
            <a:r>
              <a:rPr lang="zh-CN" altLang="en-US" dirty="0"/>
              <a:t>張</a:t>
            </a:r>
            <a:r>
              <a:rPr lang="zh-TW" altLang="en-US" dirty="0"/>
              <a:t> 女生人臉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63945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21"/>
          <p:cNvSpPr txBox="1">
            <a:spLocks noGrp="1"/>
          </p:cNvSpPr>
          <p:nvPr>
            <p:ph type="ctrTitle"/>
          </p:nvPr>
        </p:nvSpPr>
        <p:spPr>
          <a:xfrm>
            <a:off x="1884750" y="711325"/>
            <a:ext cx="6947700" cy="996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Hyper parameters</a:t>
            </a:r>
            <a:endParaRPr/>
          </a:p>
        </p:txBody>
      </p:sp>
      <p:sp>
        <p:nvSpPr>
          <p:cNvPr id="228" name="Google Shape;228;p21"/>
          <p:cNvSpPr txBox="1">
            <a:spLocks noGrp="1"/>
          </p:cNvSpPr>
          <p:nvPr>
            <p:ph type="body" idx="1"/>
          </p:nvPr>
        </p:nvSpPr>
        <p:spPr>
          <a:xfrm>
            <a:off x="1884750" y="1825575"/>
            <a:ext cx="6947700" cy="27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batch size = </a:t>
            </a:r>
            <a:r>
              <a:rPr lang="en-US" altLang="zh-TW" dirty="0"/>
              <a:t>128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optmizer = adam</a:t>
            </a:r>
            <a:r>
              <a:rPr lang="en-US" altLang="zh-TW" dirty="0"/>
              <a:t> (beta 1 = 0.5)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zh-TW" dirty="0"/>
              <a:t>lr = 0.00</a:t>
            </a:r>
            <a:r>
              <a:rPr lang="en-US" altLang="zh-TW" dirty="0"/>
              <a:t>02 / 15 epoch</a:t>
            </a:r>
            <a:r>
              <a:rPr lang="zh-CN" altLang="en-US" dirty="0"/>
              <a:t>後</a:t>
            </a:r>
            <a:r>
              <a:rPr lang="zh-TW" altLang="en-US" dirty="0"/>
              <a:t> ＝ </a:t>
            </a:r>
            <a:r>
              <a:rPr lang="en-US" altLang="zh-TW" dirty="0"/>
              <a:t>0.00002 / 25 epoch</a:t>
            </a:r>
            <a:r>
              <a:rPr lang="zh-CN" altLang="en-US" dirty="0"/>
              <a:t>後</a:t>
            </a:r>
            <a:r>
              <a:rPr lang="en-US" altLang="zh-CN" dirty="0"/>
              <a:t> = 0.000002</a:t>
            </a:r>
            <a:endParaRPr lang="en-US" altLang="zh-TW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dirty="0"/>
              <a:t>epoch = 30</a:t>
            </a: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D07D5494-8BC6-C140-925C-39DDC8BE3A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706" y="711325"/>
            <a:ext cx="7908587" cy="3954294"/>
          </a:xfrm>
          <a:prstGeom prst="rect">
            <a:avLst/>
          </a:prstGeo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88123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59D4A473-067B-6542-9A4D-F700E272DC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275" y="0"/>
            <a:ext cx="7689450" cy="5767088"/>
          </a:xfrm>
          <a:prstGeom prst="rect">
            <a:avLst/>
          </a:prstGeom>
        </p:spPr>
      </p:pic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934825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A4D15A6-8D52-E04B-BC7A-80FE701841B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AE5A89D-3178-6A48-8687-119E2714C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EB53B776-DE06-3A4A-932A-3819DCCEF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278" y="13507"/>
            <a:ext cx="7699443" cy="5774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563505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43983</TotalTime>
  <Words>223</Words>
  <Application>Microsoft Macintosh PowerPoint</Application>
  <PresentationFormat>如螢幕大小 (16:9)</PresentationFormat>
  <Paragraphs>34</Paragraphs>
  <Slides>9</Slides>
  <Notes>9</Notes>
  <HiddenSlides>0</HiddenSlides>
  <MMClips>0</MMClips>
  <ScaleCrop>false</ScaleCrop>
  <HeadingPairs>
    <vt:vector size="6" baseType="variant">
      <vt:variant>
        <vt:lpstr>使用字型</vt:lpstr>
      </vt:variant>
      <vt:variant>
        <vt:i4>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1" baseType="lpstr">
      <vt:lpstr>Arial</vt:lpstr>
      <vt:lpstr>Simple Light</vt:lpstr>
      <vt:lpstr>Conditional DCGAN </vt:lpstr>
      <vt:lpstr>PowerPoint 簡報</vt:lpstr>
      <vt:lpstr>生成網路 Generator</vt:lpstr>
      <vt:lpstr>辨別網路 Discriminator</vt:lpstr>
      <vt:lpstr>Datasets</vt:lpstr>
      <vt:lpstr>Hyper parameters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Sequence tagging  using LSTM</dc:title>
  <cp:lastModifiedBy>Microsoft Office User</cp:lastModifiedBy>
  <cp:revision>172</cp:revision>
  <dcterms:modified xsi:type="dcterms:W3CDTF">2020-06-18T06:23:34Z</dcterms:modified>
</cp:coreProperties>
</file>